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-4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6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4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7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7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3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9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2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4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9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7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11">21431 17392 0,'0'0'15,"18"71"-15,0-36 0,-1 35 16,1-34-16,17 17 16,-17-36-1,-1-17-15</inkml:trace>
  <inkml:trace contextRef="#ctx0" brushRef="#br0" timeOffset="42472.2639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8">22225 17110 0,'0'0'15,"0"-18"-15,0 0 0</inkml:trace>
  <inkml:trace contextRef="#ctx0" brushRef="#br0" timeOffset="46580.5377">23054 17445 0,'18'0'0,"-18"-18"16,17 1 0</inkml:trace>
  <inkml:trace contextRef="#ctx0" brushRef="#br0" timeOffset="46735.7949">23319 17463 0,'0'17'0,"17"-17"15,19 0 1</inkml:trace>
  <inkml:trace contextRef="#ctx0" brushRef="#br0" timeOffset="46886.8675">23689 17463 0,'18'0'16,"-1"0"-16,1 0 15,0-18-15,-1 18 16</inkml:trace>
  <inkml:trace contextRef="#ctx0" brushRef="#br0" timeOffset="47015.2948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61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5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3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5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91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4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6">20973 6068 0,'-18'35'16,"0"-17"-16,18-1 0,0 1 15,36 17-15,-19-17 16,19 0-16,-1-18 15,0 0 1,0-18-16,1 0 16,-36 1-16,0-19 15,0 19-15,-18-19 16,0 36-16,-17-35 16,17 35-16,1 0 15,-1 0-15,18 18 16</inkml:trace>
  <inkml:trace contextRef="#ctx0" brushRef="#br0" timeOffset="44212.2304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6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4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7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8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31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2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4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2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501">7161 9084 0,'0'0'15,"0"-18"-15,18 1 16,35-1 0,-18 18-16,1-18 0,16 1 15,-16-1-15,-19 18 16,1 0-16,0-17 15</inkml:trace>
  <inkml:trace contextRef="#ctx0" brushRef="#br0" timeOffset="134486.804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3">7338 8696 0,'0'18'0,"0"35"16,0-18-16,17 18 16,-17-18-16,36 18 15</inkml:trace>
  <inkml:trace contextRef="#ctx0" brushRef="#br0" timeOffset="135120.9887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7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3">10513 9137 0,'0'0'16,"35"-18"-16,-17 1 0,17-19 15,-17 19 1,-18-1-16,0 0 15,-18 18 1,0 18-16,1 0 16,-1-1-1,18 1-15,0 17 16,0-17-16,0 0 0,35-1 16,-17-17-16,17 0 15,-17 0-15,35 0 16</inkml:trace>
  <inkml:trace contextRef="#ctx0" brushRef="#br0" timeOffset="137239.4315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3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4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6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4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4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3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4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91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801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6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3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5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4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4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4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7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9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7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7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71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5">29598 1376 0,'0'70'16,"0"-140"-16,0 193 0,18 1 16,-18-54-16,0-17 0,0 0 15,0 0-15,17 0 0,1 18 16,-18-36-16,18-18 16</inkml:trace>
  <inkml:trace contextRef="#ctx0" brushRef="#br0" timeOffset="399.995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7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9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11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11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2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9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61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5">20267 4075 0,'18'0'16,"-1"-18"-1,1 0-15,35-52 16,-18 34-16,0-16 16,1-1-16,-1-18 15,0 18-15,1-17 0,34-71 16,-35 70-16,-17 0 0,0-52 15,-1 88 1,-17-1-16,-17 36 16</inkml:trace>
  <inkml:trace contextRef="#ctx0" brushRef="#br0" timeOffset="87632.7338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5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6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8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6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1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1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9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6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8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4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4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6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6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9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2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2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3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2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5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8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6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6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9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5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3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6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1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6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1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1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4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4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5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5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4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3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2">14623 3969 0,'-18'0'16,"18"17"15,18-17-15,17 18-16,18-18 0,35 18 15,-35-18-15,18 0 0,34-18 16,-52 18-16,0-18 16,-35 1-16,-18-1 15,0 0-15,0 1 16,-35-36-16</inkml:trace>
  <inkml:trace contextRef="#ctx0" brushRef="#br1" timeOffset="195257.4695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1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4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ustomXml" Target="../ink/ink5.xml"/><Relationship Id="rId5" Type="http://schemas.openxmlformats.org/officeDocument/2006/relationships/image" Target="../media/image5.png"/><Relationship Id="rId6" Type="http://schemas.openxmlformats.org/officeDocument/2006/relationships/customXml" Target="../ink/ink6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customXml" Target="../ink/ink7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9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=""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=""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=""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=""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45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23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15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87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30794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137</Words>
  <Application>Microsoft Macintosh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recipe for machine learning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Brian Yang</cp:lastModifiedBy>
  <cp:revision>11</cp:revision>
  <dcterms:created xsi:type="dcterms:W3CDTF">2017-07-10T19:58:48Z</dcterms:created>
  <dcterms:modified xsi:type="dcterms:W3CDTF">2017-08-21T22:32:15Z</dcterms:modified>
</cp:coreProperties>
</file>